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03:51.4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4005 145 24575,'-62'0'0,"1"-2"0,-95-17 0,79 9 0,-1 3 0,-152 7 0,91 3 0,-1044-3 0,1149 3 0,0 1 0,0 2 0,1 1 0,-61 23 0,44-14 0,-1-1 0,-70 10 0,72-16 0,1 3 0,0 2 0,0 2 0,-51 25 0,72-29 0,-1-1 0,-44 11 0,52-16 0,0 2 0,1 0 0,0 1 0,0 1 0,1 1 0,-29 22 0,-15 9 0,25-17 0,-67 59 0,51-40 0,-126 122 0,147-127 0,-15 15 0,26-34 0,-34 42 0,-6 7 0,55-61 0,-1-1 0,2 1 0,-1 0 0,1 1 0,-8 17 0,8-15 0,-1-1 0,1 0 0,-14 17 0,4-9 0,1 0 0,1 0 0,1 2 0,1-1 0,0 2 0,2-1 0,0 2 0,1-1 0,-7 34 0,5-18 0,-27 66 0,23-67 0,-18 65 0,24-66 0,-4 17 0,1 2 0,3-1 0,-1 68 0,11 366 0,1-455 0,1-1 0,2 0 0,1 0 0,1-1 0,1 1 0,16 32 0,12 41 0,-26-75 0,2 1 0,0-2 0,2 0 0,33 48 0,-39-63 0,-1 1 0,-1 0 0,0 1 0,-1-1 0,4 18 0,-6-19 0,0-1 0,1 1 0,0-1 0,1 0 0,0-1 0,1 1 0,8 10 0,134 168 0,-108-135 0,-16-20 0,-17-22 0,1-1 0,0 0 0,1 0 0,0-1 0,1 0 0,0-1 0,14 10 0,-15-12 0,-1 0 0,0 0 0,-1 0 0,1 1 0,-2 0 0,8 11 0,17 20 0,17 22 0,-39-48 0,1 1 0,1-1 0,0-1 0,1 0 0,17 13 0,50 36 0,-32-25 0,60 36 0,-40-26 0,-55-36 0,0-2 0,1 1 0,0-1 0,0-1 0,1-1 0,0 0 0,0-1 0,21 6 0,4-2 0,77 29 0,-74-23 0,62 16 0,-30-14 0,-45-9 0,-1-2 0,1-2 0,51 4 0,-43-8 0,-1 1 0,1 2 0,38 9 0,-34-3 0,5 1 0,0-1 0,0-2 0,67 2 0,-86-9 0,-1 2 0,44 10 0,-42-7 0,61 5 0,622-9 0,-345-4 0,1164 2 0,-1505-2 0,-1 0 0,49-12 0,-47 7 0,1 2 0,35-2 0,-31 5 0,56-13 0,-57 9 0,62-5 0,-15 12 0,-50 0 0,0 0 0,0-2 0,-1-2 0,49-9 0,80-42 0,14-4 0,-146 52 0,12-2 0,0-2 0,-1-1 0,-1-2 0,0-1 0,35-20 0,29-16 0,-75 40 0,0-1 0,-1 0 0,-1-2 0,0 0 0,36-32 0,-47 37 0,0 0 0,0 1 0,1 0 0,0 1 0,16-7 0,33-20 0,90-81 0,-92 63 0,7-4 0,-56 48 0,0-1 0,0 0 0,-1 0 0,-1 0 0,1-1 0,-1 0 0,8-14 0,-6 10 0,0 0 0,20-21 0,-10 12 0,-1-1 0,-1-1 0,0 0 0,-2-1 0,-1-1 0,19-50 0,-5 13 0,-4 10 0,22-42 0,-40 82 0,-1 0 0,0 0 0,-1-1 0,0 1 0,-1-1 0,0 0 0,0-24 0,-1 17 0,1-1 0,9-30 0,12-21 0,-12 40 0,0-1 0,-3-1 0,0 0 0,-3 0 0,4-56 0,-12-431 0,1 507 0,0 0 0,-2 1 0,1-1 0,-2 1 0,0 0 0,-1 0 0,-9-21 0,-7-18 0,0-15 0,11 36 0,0 1 0,-2 0 0,-19-36 0,18 43 0,1 0 0,1 0 0,0-1 0,-12-52 0,19 64 0,-2 1 0,1-1 0,-1 1 0,-1 0 0,0 1 0,-1-1 0,0 2 0,-17-18 0,-24-36 0,10 6 0,-65-72 0,64 82 0,-68-58 0,68 58 0,-2 2 0,-3 2 0,-1 2 0,-82-58 0,87 71 0,30 19 0,0 2 0,-1 0 0,0 0 0,0 1 0,-1 1 0,0 0 0,-17-5 0,4 1 0,0-1 0,1-1 0,0-1 0,1-1 0,-38-28 0,7 4 0,38 26 0,0-2 0,-21-20 0,-21-18 0,18 30 0,34 20 0,0-2 0,0 1 0,1-1 0,-1 0 0,-8-6 0,-3-4 0,-2 1 0,1 1 0,-2 1 0,1 1 0,-2 0 0,1 2 0,-30-8 0,19 6 0,1-1 0,-50-26 0,57 26 0,1 1 0,-1 1 0,-1 2 0,-41-9 0,43 11 0,-27-3 0,0 3 0,0 1 0,-97 7 0,38 0 0,-1212-3-1365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04:03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315 4805 24575,'-4'-5'0,"0"-1"0,1 1 0,-1 0 0,2-1 0,-1 0 0,0 0 0,1 0 0,0 0 0,0 0 0,1 0 0,0 0 0,-1-8 0,-1-83 0,3 70 0,-3-7 0,-2 0 0,-1 0 0,-1 1 0,-2 0 0,-24-56 0,-2-14 0,21 63 0,8 24 0,1 0 0,0-1 0,-3-28 0,-1-12 0,-2 1 0,-21-64 0,17 74 0,3 1 0,2-2 0,2 1 0,-3-57 0,-6-81 0,8 122 0,0-74 0,11-630 0,0 733 0,2 1 0,2-1 0,17-57 0,-17 69 0,22-58 0,-21 63 0,0 0 0,-1 0 0,-1-1 0,-1 0 0,4-31 0,-6 19 0,1-1 0,1 0 0,1 1 0,2 0 0,1 0 0,2 0 0,17-37 0,-24 60 0,11-21 0,-1 0 0,-1-2 0,-2 0 0,9-36 0,-11 36 0,1 1 0,2 0 0,0 0 0,29-47 0,-1-2 0,-10 8 0,-21 47 0,0 2 0,2-1 0,0 1 0,22-31 0,6 0 0,-6 7 0,58-60 0,-60 73 0,-16 15 0,1 1 0,1 0 0,34-23 0,-38 29 0,1-1 0,-2 0 0,1-1 0,13-17 0,-13 14 0,1 1 0,23-19 0,15-7 0,-6 4 0,1 3 0,97-52 0,-63 40 0,-56 29 0,1 1 0,42-16 0,34-11 0,-64 24 0,1 2 0,65-17 0,-28 14 0,-46 10 0,1 1 0,0 1 0,49-3 0,152-14 0,-149 12 0,62-20 0,-25 8 0,-66 11 0,5-2 0,-31 7 0,1 1 0,0 1 0,37-2 0,-19 4 0,1-3 0,-1-2 0,70-20 0,-79 18 0,-9 4-341,0 2 0,0 1-1,47 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04:07.1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83 0 24575,'22'1'0,"0"1"0,-1 0 0,1 2 0,-1 0 0,1 2 0,-2 0 0,1 1 0,-1 2 0,33 17 0,-9-5 0,-19-10 0,0 1 0,-1 1 0,0 1 0,-1 1 0,25 21 0,-36-27 0,0 0 0,0-1 0,1 0 0,0-1 0,0 0 0,26 8 0,42 23 0,-76-35 0,171 93 0,-73-42 0,-79-39 0,0-2 0,1 0 0,0-2 0,1-1 0,31 8 0,-30-12 0,-1 1 0,1 1 0,27 13 0,-48-19 0,-1 0 0,0 1 0,0-1 0,0 1 0,0 0 0,0 0 0,-1 1 0,0-1 0,1 1 0,-1 0 0,0 0 0,-1 1 0,1-1 0,-1 1 0,0-1 0,0 1 0,0 0 0,-1 1 0,1-1 0,-1 0 0,2 10 0,-4-11 0,0 0 0,0 1 0,0-1 0,-1 0 0,1 1 0,-1-1 0,0 0 0,0 0 0,-1 0 0,1 0 0,-1 0 0,0 0 0,0 0 0,0 0 0,-1-1 0,1 1 0,-1-1 0,0 0 0,0 0 0,0 0 0,0 0 0,0 0 0,-1-1 0,1 1 0,-1-1 0,-5 3 0,-9 3 0,-1 0 0,-1-1 0,1 0 0,-27 4 0,8-2 0,12 1 0,0 0 0,0 2 0,-34 22 0,31-18 0,0 0 0,-31 10 0,-128 60 0,114-49 0,-10-3 0,52-22 0,-51 27 0,33-13 0,-84 30 0,30-14 0,-69 27 0,148-60-1365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08:07.5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4066 197 24575,'0'-1'0,"-1"0"0,1 0 0,0-1 0,-1 1 0,1 0 0,0 0 0,-1 0 0,0 0 0,1 0 0,-1 0 0,0 0 0,1 0 0,-1 0 0,0 0 0,0 0 0,0 0 0,0 1 0,0-1 0,0 0 0,0 1 0,0-1 0,0 1 0,0-1 0,0 1 0,0-1 0,-2 0 0,-37-8 0,26 6 0,-30-8 0,10 2 0,0 1 0,-1 2 0,-55-4 0,54 9 0,0-2 0,-65-15 0,60 9 0,-21-6 0,0 2 0,-109-6 0,136 17 0,-66-15 0,65 10 0,-65-5 0,-437 11 0,254 3 0,256 0 0,0 2 0,0 0 0,0 2 0,1 1 0,-36 14 0,-48 12 0,82-26 0,0 1 0,1 1 0,1 1 0,-1 2 0,2 0 0,0 2 0,-32 22 0,38-24 0,-1-1 0,0-1 0,-1-1 0,-25 8 0,29-11 0,-1 0 0,1 1 0,1 1 0,-1 1 0,1 0 0,1 2 0,-16 11 0,17-9 0,-1-1 0,0-1 0,0-1 0,-1-1 0,-23 11 0,20-9 0,0 1 0,1 0 0,0 2 0,-25 24 0,-35 26 0,30-29 0,-47 47 0,6-5 0,68-57 0,0 0 0,1 2 0,1 0 0,-32 50 0,-53 108 0,63-111 0,27-45 0,1-1 0,-15 37 0,15-32 0,0 0 0,-36 52 0,33-56 0,1 0 0,1 1 0,-17 43 0,18-30 0,-2 6 0,-1 0 0,-29 51 0,34-71 0,1 1 0,2 0 0,0 1 0,2 0 0,-7 45 0,-11 37 0,8-48 0,3 0 0,2 1 0,-5 86 0,15 268 0,4-204 0,-1-185 0,1-1 0,1 0 0,2-1 0,0 1 0,2-1 0,15 39 0,-1-14 0,2-2 0,34 51 0,-18-27 0,-25-43 0,25 36 0,27 37 0,-38-56 0,1-2 0,46 51 0,-61-77 0,0 1 0,19 33 0,-23-34 0,1 0 0,0-1 0,26 28 0,21 23 0,-49-53 0,2-1 0,-1-1 0,2 1 0,0-2 0,15 13 0,39 29 0,-49-38 0,0 0 0,2-1 0,32 19 0,249 124 0,-173-99 0,20 11 0,-110-49 0,64 22 0,-44-19 0,79 44 0,-31-14 0,-70-39 0,1-2 0,66 12 0,-73-17 0,57 12 0,2 3 0,0-4 0,1-4 0,132 4 0,-187-16 0,1 1 0,46 11 0,43 3 0,-87-13 0,54 13 0,-57-10 0,0-1 0,42 2 0,667-6 0,-352-5 0,2735 3 0,-3088-2 0,0-2 0,48-10 0,-45 6 0,69-5 0,-20 14 0,-59 1 0,0-2 0,0-1 0,0-2 0,52-10 0,103-35 0,-78 25 0,120-10 0,-181 25 0,-1-2 0,53-18 0,-18 4 0,23-10 0,-74 22 0,0 2 0,0 1 0,54-8 0,-48 10 0,0-1 0,-1-2 0,0-2 0,0-1 0,-2-1 0,55-32 0,-54 28 0,-12 8 0,0 1 0,38-9 0,-39 12 0,0-1 0,0 0 0,31-16 0,1-9 0,-30 17 0,1 1 0,0 2 0,40-15 0,-47 19 0,1 1 0,-1-2 0,-1 0 0,0-1 0,0-1 0,-1 0 0,0-1 0,20-22 0,-11 12 0,39-30 0,-46 40 0,0-1 0,-1 0 0,-1-2 0,0 1 0,-1-2 0,-1 0 0,17-26 0,57-94 0,-64 103 0,-7 5 0,-1 0 0,-1-2 0,18-56 0,-19 49 0,1 1 0,23-42 0,-18 42 0,-2-2 0,15-47 0,-23 56 0,1 1 0,2 0 0,1 0 0,1 1 0,33-46 0,-38 59 0,-1-1 0,0 0 0,0 0 0,-2-1 0,0 0 0,-1 0 0,0 0 0,3-24 0,19-56 0,-18 70 0,-1-1 0,-2 0 0,0 0 0,-2-1 0,1-31 0,-6-143 0,-2 85 0,3 88 0,-1 1 0,-1-1 0,-1 1 0,-2 0 0,-1 1 0,-1-1 0,-1 1 0,-2 0 0,-1 1 0,-23-42 0,-107-141 0,95 157 0,-62-57 0,49 52 0,43 43 0,-2 0 0,-29-19 0,-28-22 0,-120-102 0,174 140 0,-40-26 0,40 30 0,1-1 0,-28-26 0,39 31 0,-1 0 0,0 0 0,0 1 0,0 0 0,-1 1 0,-1 0 0,-17-8 0,11 6 0,-1-2 0,1 0 0,1-1 0,-31-27 0,26 20 0,-39-26 0,-150-96 0,146 109 0,51 27 0,0-1 0,-26-16 0,1-4 0,-49-25 0,71 43 0,0 1 0,0 0 0,-1 1 0,0 1 0,-36-6 0,30 6 0,-1 0 0,1-2 0,1-1 0,-1 0 0,2-2 0,-25-14 0,-35-13 0,59 26 0,-2 2 0,1 1 0,-1 1 0,-1 0 0,1 2 0,-1 2 0,-35-2 0,22 4 0,-1-2 0,1-1 0,0-2 0,0-2 0,-63-22 0,45 13 0,-72-11 0,105 23 0,-227-33 0,211 31 0,-1 2 0,1 2 0,-47 3 0,46 1 0,0-3 0,0 0 0,-42-10 0,-128-37 0,177 43 0,-47-5 0,-22-3 0,-89-12 0,31 6 0,111 13 0,-50 0 0,55 5 0,-73-13 0,-94-40 0,97 23 0,53 16 0,1 3 0,-2 2 0,-88-4 0,97 12 0,-79-17 0,47 6 0,-11-3 0,52 8 0,-87-6 0,-634 14 88,361 4-1541,371-3-5373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12:01.3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6549 24575,'-1'-9'0,"0"0"0,0 0 0,-1 0 0,-1 0 0,-3-11 0,-8-29 0,5-52 0,8-188 1,4 130-94,-6 108-157,-12-74 1,7 74 268,-2-70 1,10-1131-1401,1 555 810,2 663 571,0 0 0,3 0 0,18-65 0,-14 61 0,-1 1 0,7-69 0,-13 78 0,2 0 0,1 0 0,2 1 0,0 0 0,2 1 0,18-37 0,-13 32 0,-2 0 0,-2-1 0,15-63 0,-15 48 284,1 2 1,3-1-1,39-83 1,-25 62-146,-18 38-186,-2 1 0,7-45-1,-11 49 10,0 0-1,1 1 1,2-1-1,17-38 1,-4 21 126,-3-1 1,-1-1 0,10-45-1,-15 54-81,1 2 0,27-48 0,-22 46 1,25-65 1,-30 65-9,28-50 0,-13 30 0,-3 7 434,10-20 301,-20 34-735,1 0 0,2 1 0,37-49 0,-1 1 0,-41 61 0,2 0 0,23-24 0,22-28 0,-23 24 0,1 1 0,74-66 0,-47 48 0,-44 45 0,40-28 0,15-14 0,-58 45 0,1 1 0,23-13 0,35-30 0,-51 37 0,1 1 0,42-25 0,-41 28 0,0-1 0,38-34 0,-57 45 0,-1 1 0,1 0 0,0 0 0,1 1 0,12-5 0,26-15 0,99-66 0,-85 60 0,-49 25 0,0 0 0,0-1 0,0 0 0,-1-1 0,18-14 0,22-28-1365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12:05.5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0 142 24575,'25'-1'0,"-1"-2"0,0-1 0,35-9 0,-16 3 0,13-6 0,-37 10 0,0 1 0,30-4 0,73-12 0,-38 5 0,-8 0 0,-48 10 0,0 0 0,48-2 0,653 7 0,-343 3 0,-378-2 0,0 0 0,0 0 0,0 1 0,0 0 0,14 4 0,-21-4 0,1 0 0,0-1 0,-1 1 0,1 0 0,0 0 0,-1 0 0,1 0 0,-1 0 0,0 0 0,1 0 0,-1 1 0,0-1 0,0 0 0,1 1 0,-1-1 0,0 1 0,0-1 0,-1 1 0,1 0 0,0-1 0,-1 1 0,1 0 0,-1-1 0,1 1 0,-1 0 0,0 0 0,1 0 0,-1-1 0,0 1 0,0 0 0,-1 0 0,1 2 0,-6 25 0,0 1 0,-2-1 0,-2-1 0,0 0 0,-16 29 0,-13 39 0,25-57 0,2 1 0,2 0 0,2 0 0,2 1 0,1 0 0,1 62 0,2-74 0,-1 0 0,-1 0 0,-8 28 0,-1 9 0,-20 75 0,2-37 0,21-80 0,2 1 0,1 0 0,-6 41 0,3-7-1365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13C84-4964-6E61-FB8F-FDAFA6D25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C9190C-8AAD-E474-F3B6-3F3F99168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61EB8C-E279-47D3-B437-E06DA756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3D1D5E-EDCE-1C97-0930-26070BFA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001B1D-8657-790C-4C30-6F630221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06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4CE4D-572F-8B29-481C-F5D17BA4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ABB1CE-86A9-C7E2-5203-6A73E06FF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9E5E97-15C9-0551-A3EF-4F94D29F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910347-4726-A716-00A1-133B4D61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25F7B6-A18F-D651-0C32-BC75CC3A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31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1AA844-528B-861F-638E-11D69B9CF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27A2D6-9191-2B95-0C59-9B7C43C20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B04BC-C04D-0761-3302-F263C115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97E74-F968-CA46-D97A-0F852D19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90F87-F504-7B96-2552-59D08C57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7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96B05-1E76-8D48-28E7-2DCFBA1D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DE9A0-D8E1-A811-5452-09A086487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F5D59-C3EF-785B-3FE6-3059C000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3C5303-7397-0143-80EE-74483A99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CD26FB-6FFF-3D51-996D-4F121B32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15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907EB-DA53-7CDE-9959-634344B9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FAF917-2868-A533-AD2A-9DCDCA86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B4E9A-4564-7BFE-DEEE-155CF99C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C382A0-9871-79F2-C612-4E2795824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06D89-F58D-2AC2-5A03-76D8B0B2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00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6D8D3-F03E-EED1-2F66-583D7D48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39ADC1-3DB6-C558-EB27-F15E91F2D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C907E7-23ED-9A16-C0A1-F7C69D45B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61D059-AAA1-9764-91A8-E778FE9F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F483EE-E198-D18A-1154-F8213ABE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49983B-38F3-DDCD-9E58-05424334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67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6FDC2-5CE9-9E27-9F29-288C3BBB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5A3856-8544-05D3-D08C-CB191DA03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9EBDCF-F9B0-715D-4993-4385155A9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CEECDD-C87A-EDA4-63E7-5C94E1E4B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A17B8E7-39D7-A263-7953-EA1F92F3C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F20480-963C-6A96-B91C-F9314992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B6FC375-8BA3-E804-F8CB-26C5CF6C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F4FC59-743E-39A7-4412-E575DC67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70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165BE-FF6B-9FFC-09CC-F91EA2A9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251B79-FDE7-09A5-225D-5AA2D410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A7709D-BA51-4123-FADA-CA034B3A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E1F2C9-EBB9-8524-BC1D-B7F5809E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811E87A-DD5E-D260-032D-9BC1AD30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6D09CB2-938C-43E7-8208-2250B785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0F67F6-2E97-CBB2-11FA-203F7B0C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63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BC72C-6939-536D-3BDB-18916FBE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F79E77-8F9E-9C67-C5A9-7FB283D2E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846F2C-5E47-B2A6-3871-01EEDB479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248164-AE4B-F06C-EF8A-4A1BA461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153001-7E4B-5170-0E68-931A702A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1B0675-B148-1A2C-80EC-1CAF80C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87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74697-5A83-1084-C4C8-FD5170C9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06A695-5528-E087-7CD2-F8E0E2900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E4912-023F-721D-86CD-BE9740DA5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449C02-6E2E-C83D-99AA-C1886A22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7B504E-A4EF-8BC4-FF65-42782476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67ADF6-19A2-90B1-0CE3-1D50E301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17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953043-8A7F-86E6-B381-1F503921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AF11DD-9C2F-3574-6AA2-095948DD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F0D5CD-1C7F-CED6-9BD8-D022DFA52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A5A9F-FCC4-4388-8133-21FB9563FFFA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87B88B-9960-729E-9F34-6724E54CB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19E1AE-81A6-18B7-3B85-B44003D8F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6D2A8-75EB-4715-B458-0497EFE751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33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customXml" Target="../ink/ink4.xml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200A376-DA88-9631-B200-9567F64EB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1" b="47476"/>
          <a:stretch/>
        </p:blipFill>
        <p:spPr>
          <a:xfrm>
            <a:off x="478535" y="1283553"/>
            <a:ext cx="11327549" cy="27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3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oboCup Virtual Robot Manipulation Challenge 2021 CeimtunRAS winner" descr="Interface gráfica do usuário, Texto, Aplicativo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9C22E5C3-EB10-DB0E-33CA-332685C44D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745B19-86A7-9AF0-EC08-5323BFD4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Client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 Host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Imagem 6" descr="Tela de computador com jogo&#10;&#10;Descrição gerada automaticamente">
            <a:extLst>
              <a:ext uri="{FF2B5EF4-FFF2-40B4-BE49-F238E27FC236}">
                <a16:creationId xmlns:a16="http://schemas.microsoft.com/office/drawing/2014/main" id="{BF3FBE7C-F1AF-D3E4-49F4-EBB6C44F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5"/>
          <a:stretch/>
        </p:blipFill>
        <p:spPr>
          <a:xfrm>
            <a:off x="6314385" y="3487055"/>
            <a:ext cx="5131088" cy="2878189"/>
          </a:xfrm>
          <a:prstGeom prst="rect">
            <a:avLst/>
          </a:prstGeom>
        </p:spPr>
      </p:pic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D87E996-4814-EFA0-7C48-CBC5733E7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82" y="3429000"/>
            <a:ext cx="5131087" cy="2886236"/>
          </a:xfrm>
          <a:prstGeom prst="rect">
            <a:avLst/>
          </a:prstGeom>
        </p:spPr>
      </p:pic>
      <p:pic>
        <p:nvPicPr>
          <p:cNvPr id="5122" name="Picture 2" descr="MATLAB - Wikipedia">
            <a:extLst>
              <a:ext uri="{FF2B5EF4-FFF2-40B4-BE49-F238E27FC236}">
                <a16:creationId xmlns:a16="http://schemas.microsoft.com/office/drawing/2014/main" id="{FE82EB21-DF7F-4992-7DCD-F615BF3BC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36" y="1928621"/>
            <a:ext cx="1523777" cy="1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Mware Workstation Player 16.2.4 โปรแกรมจำลอง PC">
            <a:extLst>
              <a:ext uri="{FF2B5EF4-FFF2-40B4-BE49-F238E27FC236}">
                <a16:creationId xmlns:a16="http://schemas.microsoft.com/office/drawing/2014/main" id="{0D82A9E2-1055-A97C-E075-EF1C5DD9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18" y="2011146"/>
            <a:ext cx="1165181" cy="116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19893C-7C7D-CD58-78B7-5AD961B7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885" y="2144375"/>
            <a:ext cx="3383424" cy="8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51E0FA-2C51-DA7A-4923-E9FA876921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0212" y="457200"/>
            <a:ext cx="67515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6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D919AF4-D95F-8465-E002-ACD758FC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791068"/>
            <a:ext cx="3999455" cy="35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46D2722-4ABA-6DCC-6BEE-4061113B2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25" y="365125"/>
            <a:ext cx="7907215" cy="341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ED23AA5-0B6F-B6D3-40DB-274573DB3FEF}"/>
                  </a:ext>
                </a:extLst>
              </p14:cNvPr>
              <p14:cNvContentPartPr/>
              <p14:nvPr/>
            </p14:nvContentPartPr>
            <p14:xfrm>
              <a:off x="1314020" y="3454950"/>
              <a:ext cx="2770200" cy="15940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ED23AA5-0B6F-B6D3-40DB-274573DB3F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380" y="3418950"/>
                <a:ext cx="2841840" cy="16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64A602D-B960-01C2-2076-C915EFF91C7E}"/>
                  </a:ext>
                </a:extLst>
              </p14:cNvPr>
              <p14:cNvContentPartPr/>
              <p14:nvPr/>
            </p14:nvContentPartPr>
            <p14:xfrm>
              <a:off x="2579420" y="1564590"/>
              <a:ext cx="1140480" cy="17298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64A602D-B960-01C2-2076-C915EFF91C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3420" y="1528590"/>
                <a:ext cx="1212120" cy="18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D7A2EC81-266E-C65F-7AB5-EC3591292CA2}"/>
                  </a:ext>
                </a:extLst>
              </p14:cNvPr>
              <p14:cNvContentPartPr/>
              <p14:nvPr/>
            </p14:nvContentPartPr>
            <p14:xfrm>
              <a:off x="3539540" y="1314833"/>
              <a:ext cx="511920" cy="4842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D7A2EC81-266E-C65F-7AB5-EC3591292C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03540" y="1278833"/>
                <a:ext cx="583560" cy="555840"/>
              </a:xfrm>
              <a:prstGeom prst="rect">
                <a:avLst/>
              </a:prstGeom>
            </p:spPr>
          </p:pic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2066845C-621D-8D77-6701-51BA30F9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408" y="3824110"/>
            <a:ext cx="6070109" cy="2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5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D919AF4-D95F-8465-E002-ACD758FC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791068"/>
            <a:ext cx="3999455" cy="35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CF0DB7-C79D-90AD-9F7F-5353DD19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71" y="681037"/>
            <a:ext cx="8728543" cy="17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056F25D3-C39F-3F32-A8BD-6EFA16AF8D93}"/>
                  </a:ext>
                </a:extLst>
              </p14:cNvPr>
              <p14:cNvContentPartPr/>
              <p14:nvPr/>
            </p14:nvContentPartPr>
            <p14:xfrm>
              <a:off x="744452" y="4782074"/>
              <a:ext cx="3899520" cy="18165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056F25D3-C39F-3F32-A8BD-6EFA16AF8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812" y="4746074"/>
                <a:ext cx="3971160" cy="18882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B0773EEE-624B-C940-D669-3071732EA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04" y="2721025"/>
            <a:ext cx="7393210" cy="20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8270773B-BB87-4A6A-3A35-DB530576D2DB}"/>
                  </a:ext>
                </a:extLst>
              </p14:cNvPr>
              <p14:cNvContentPartPr/>
              <p14:nvPr/>
            </p14:nvContentPartPr>
            <p14:xfrm>
              <a:off x="2078300" y="1976070"/>
              <a:ext cx="838080" cy="23580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8270773B-BB87-4A6A-3A35-DB530576D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2660" y="1940430"/>
                <a:ext cx="909720" cy="24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C9C20CE7-9934-C33D-CBB9-CF90515A4073}"/>
                  </a:ext>
                </a:extLst>
              </p14:cNvPr>
              <p14:cNvContentPartPr/>
              <p14:nvPr/>
            </p14:nvContentPartPr>
            <p14:xfrm>
              <a:off x="2417060" y="1864830"/>
              <a:ext cx="698040" cy="4874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C9C20CE7-9934-C33D-CBB9-CF90515A40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1060" y="1829190"/>
                <a:ext cx="76968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59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Tabela&#10;&#10;Descrição gerada automaticamente">
            <a:extLst>
              <a:ext uri="{FF2B5EF4-FFF2-40B4-BE49-F238E27FC236}">
                <a16:creationId xmlns:a16="http://schemas.microsoft.com/office/drawing/2014/main" id="{3D00B0EC-4A12-BA36-4E9F-A2A572917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8" y="457200"/>
            <a:ext cx="92148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</Words>
  <Application>Microsoft Office PowerPoint</Application>
  <PresentationFormat>Widescreen</PresentationFormat>
  <Paragraphs>1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Client  Host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melo</dc:creator>
  <cp:lastModifiedBy>felipe melo</cp:lastModifiedBy>
  <cp:revision>3</cp:revision>
  <dcterms:created xsi:type="dcterms:W3CDTF">2022-11-03T18:24:44Z</dcterms:created>
  <dcterms:modified xsi:type="dcterms:W3CDTF">2022-11-03T20:11:57Z</dcterms:modified>
</cp:coreProperties>
</file>